
<file path=[Content_Types].xml><?xml version="1.0" encoding="utf-8"?>
<Types xmlns="http://schemas.openxmlformats.org/package/2006/content-types">
  <Default Extension="png" ContentType="image/png"/>
  <Default Extension="jfif" ContentType="image/jpeg"/>
  <Default Extension="webp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9" r:id="rId3"/>
    <p:sldId id="258" r:id="rId4"/>
    <p:sldId id="260" r:id="rId5"/>
    <p:sldId id="261" r:id="rId6"/>
    <p:sldId id="270" r:id="rId7"/>
    <p:sldId id="262" r:id="rId8"/>
    <p:sldId id="263" r:id="rId9"/>
    <p:sldId id="271" r:id="rId10"/>
    <p:sldId id="266" r:id="rId11"/>
    <p:sldId id="267" r:id="rId12"/>
    <p:sldId id="272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IZ ANTÔNIO MACHADO CARDOSO" initials="LAMC" lastIdx="1" clrIdx="0">
    <p:extLst>
      <p:ext uri="{19B8F6BF-5375-455C-9EA6-DF929625EA0E}">
        <p15:presenceInfo xmlns:p15="http://schemas.microsoft.com/office/powerpoint/2012/main" userId="LUIZ ANTÔNIO MACHADO CARDOS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4.png>
</file>

<file path=ppt/media/image15.jfif>
</file>

<file path=ppt/media/image16.png>
</file>

<file path=ppt/media/image17.png>
</file>

<file path=ppt/media/image18.png>
</file>

<file path=ppt/media/image19.webp>
</file>

<file path=ppt/media/image2.png>
</file>

<file path=ppt/media/image21.png>
</file>

<file path=ppt/media/image22.png>
</file>

<file path=ppt/media/image23.jpg>
</file>

<file path=ppt/media/image24.png>
</file>

<file path=ppt/media/image25.png>
</file>

<file path=ppt/media/image26.jfif>
</file>

<file path=ppt/media/image27.webp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webp>
</file>

<file path=ppt/media/image34.png>
</file>

<file path=ppt/media/image4.png>
</file>

<file path=ppt/media/image5.png>
</file>

<file path=ppt/media/image6.png>
</file>

<file path=ppt/media/image7.png>
</file>

<file path=ppt/media/model3d2.glb>
</file>

<file path=ppt/media/model3d3.glb>
</file>

<file path=ppt/media/model3d4.glb>
</file>

<file path=ppt/media/model3d5.glb>
</file>

<file path=ppt/media/model3d6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352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7380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7033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83408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04306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67890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2540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49003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5690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814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6511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651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906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3883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028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7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7204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7E3E31D-88E0-4BCF-8786-C8E7D0EB3EC8}" type="datetimeFigureOut">
              <a:rPr lang="pt-BR" smtClean="0"/>
              <a:t>06/06/2023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0E8FA58-6038-4F50-9001-CA019B2314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03528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7" Type="http://schemas.openxmlformats.org/officeDocument/2006/relationships/image" Target="../media/image2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7" Type="http://schemas.openxmlformats.org/officeDocument/2006/relationships/image" Target="../media/image26.jf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webp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ebp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7/06/relationships/model3d" Target="../media/model3d6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4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f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web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62362DE-7747-4D8B-99FA-8E36F0B15F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86FE445-BEB1-8EBB-9129-E55BEE71C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35754" y="628617"/>
            <a:ext cx="6368858" cy="3028983"/>
          </a:xfrm>
        </p:spPr>
        <p:txBody>
          <a:bodyPr>
            <a:normAutofit/>
          </a:bodyPr>
          <a:lstStyle/>
          <a:p>
            <a:r>
              <a:rPr lang="pt-BR" cap="none" dirty="0">
                <a:latin typeface="Candara Light" panose="020E0502030303020204" pitchFamily="34" charset="0"/>
                <a:ea typeface="BatangChe" panose="020B0503020000020004" pitchFamily="49" charset="-127"/>
              </a:rPr>
              <a:t>Curso Técnico de Desenvolvimento de Sistemas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123E6E-F713-4254-A6BF-358CC8EC6C9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690FE0-5412-4598-8AD6-769BB36E2CE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4850BB6-6709-408E-BEFD-24DC5E3C296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A03B410-983E-40D8-A4EA-2BB747CB003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2B92421-6A58-4A51-AB7D-B97EA85E30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D092B0B-C6FB-4CDC-ABE8-5C817CAC697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Imagem 3" descr="Desenho de bandeira&#10;&#10;Descrição gerada automaticamente">
            <a:extLst>
              <a:ext uri="{FF2B5EF4-FFF2-40B4-BE49-F238E27FC236}">
                <a16:creationId xmlns:a16="http://schemas.microsoft.com/office/drawing/2014/main" id="{A189A91A-FB64-6566-02B4-99D50EA9F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89" y="1655864"/>
            <a:ext cx="2902759" cy="110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075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Funcionalidades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E6793F4-B963-A799-43E7-B646C1554179}"/>
              </a:ext>
            </a:extLst>
          </p:cNvPr>
          <p:cNvSpPr txBox="1"/>
          <p:nvPr/>
        </p:nvSpPr>
        <p:spPr>
          <a:xfrm>
            <a:off x="220211" y="2153657"/>
            <a:ext cx="627915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u="sng" dirty="0" smtClean="0">
                <a:latin typeface="Candara Light" panose="020E0502030303020204" pitchFamily="34" charset="0"/>
              </a:rPr>
              <a:t>Instrumento responsável pelo aquecimento dos alimentos</a:t>
            </a:r>
            <a:endParaRPr lang="pt-BR" sz="3200" u="sng" dirty="0">
              <a:latin typeface="Candara Light" panose="020E0502030303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CB167B2-707E-D452-F2BF-EFD42173CB94}"/>
              </a:ext>
            </a:extLst>
          </p:cNvPr>
          <p:cNvSpPr txBox="1"/>
          <p:nvPr/>
        </p:nvSpPr>
        <p:spPr>
          <a:xfrm>
            <a:off x="814153" y="3624044"/>
            <a:ext cx="333672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latin typeface="Candara Light" panose="020E0502030303020204" pitchFamily="34" charset="0"/>
              </a:rPr>
              <a:t>-Rabo quente é o principal componente para o aquecimento do alimento</a:t>
            </a:r>
          </a:p>
          <a:p>
            <a:endParaRPr lang="pt-BR" sz="2800" dirty="0">
              <a:latin typeface="Candara Light" panose="020E0502030303020204" pitchFamily="34" charset="0"/>
            </a:endParaRP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10" name="Modelo 3D 9" descr="Computador tudo em um">
                <a:extLst>
                  <a:ext uri="{FF2B5EF4-FFF2-40B4-BE49-F238E27FC236}">
                    <a16:creationId xmlns:a16="http://schemas.microsoft.com/office/drawing/2014/main" id="{445F37BE-EC16-0D2B-3375-2560A37BD6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71147939"/>
                  </p:ext>
                </p:extLst>
              </p:nvPr>
            </p:nvGraphicFramePr>
            <p:xfrm>
              <a:off x="6174435" y="1755143"/>
              <a:ext cx="3832881" cy="454585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832881" cy="454585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1668939" ay="49749" az="2624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1535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elo 3D 9" descr="Computador tudo em um">
                <a:extLst>
                  <a:ext uri="{FF2B5EF4-FFF2-40B4-BE49-F238E27FC236}">
                    <a16:creationId xmlns:a16="http://schemas.microsoft.com/office/drawing/2014/main" id="{445F37BE-EC16-0D2B-3375-2560A37BD6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74435" y="1755143"/>
                <a:ext cx="3832881" cy="4545855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Imagem 12" descr="Desenho de bandeira&#10;&#10;Descrição gerada automaticamente">
            <a:extLst>
              <a:ext uri="{FF2B5EF4-FFF2-40B4-BE49-F238E27FC236}">
                <a16:creationId xmlns:a16="http://schemas.microsoft.com/office/drawing/2014/main" id="{52E8D767-3F48-83A2-DC59-0167F8A46C90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442503"/>
            <a:ext cx="386611" cy="14808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346" y="2153657"/>
            <a:ext cx="3493058" cy="233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75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Funcionalidades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05C6803F-E2F5-7E42-623C-66A24CC961D9}"/>
              </a:ext>
            </a:extLst>
          </p:cNvPr>
          <p:cNvSpPr txBox="1"/>
          <p:nvPr/>
        </p:nvSpPr>
        <p:spPr>
          <a:xfrm>
            <a:off x="6178609" y="2281894"/>
            <a:ext cx="46668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u="sng" dirty="0">
                <a:latin typeface="Candara Light" panose="020E0502030303020204" pitchFamily="34" charset="0"/>
              </a:rPr>
              <a:t>Relatório</a:t>
            </a:r>
            <a:r>
              <a:rPr lang="pt-BR" sz="2400" u="sng" dirty="0">
                <a:latin typeface="Candara Light" panose="020E0502030303020204" pitchFamily="34" charset="0"/>
              </a:rPr>
              <a:t> 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875C78C-EA00-A88E-184F-06E1B72D15B2}"/>
              </a:ext>
            </a:extLst>
          </p:cNvPr>
          <p:cNvSpPr txBox="1"/>
          <p:nvPr/>
        </p:nvSpPr>
        <p:spPr>
          <a:xfrm>
            <a:off x="6693453" y="3650524"/>
            <a:ext cx="453005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Candara Light" panose="020E0502030303020204" pitchFamily="34" charset="0"/>
              </a:rPr>
              <a:t>Tela </a:t>
            </a:r>
            <a:r>
              <a:rPr lang="pt-BR" sz="2800" dirty="0" smtClean="0">
                <a:latin typeface="Candara Light" panose="020E0502030303020204" pitchFamily="34" charset="0"/>
              </a:rPr>
              <a:t>do Sensor </a:t>
            </a:r>
            <a:r>
              <a:rPr lang="pt-BR" sz="2800" dirty="0">
                <a:latin typeface="Candara Light" panose="020E0502030303020204" pitchFamily="34" charset="0"/>
              </a:rPr>
              <a:t>é onde está os registros de </a:t>
            </a:r>
            <a:r>
              <a:rPr lang="pt-BR" sz="2800" dirty="0" smtClean="0">
                <a:latin typeface="Candara Light" panose="020E0502030303020204" pitchFamily="34" charset="0"/>
              </a:rPr>
              <a:t>temperatura, e do alimento</a:t>
            </a:r>
            <a:endParaRPr lang="pt-BR" sz="2800" u="sng" dirty="0">
              <a:latin typeface="Candara Light" panose="020E0502030303020204" pitchFamily="34" charset="0"/>
            </a:endParaRP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4" name="Modelo 3D 3" descr="Computador tudo em um">
                <a:extLst>
                  <a:ext uri="{FF2B5EF4-FFF2-40B4-BE49-F238E27FC236}">
                    <a16:creationId xmlns:a16="http://schemas.microsoft.com/office/drawing/2014/main" id="{AAC5F10C-EC61-AC75-9169-A0F9D11D9A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44996291"/>
                  </p:ext>
                </p:extLst>
              </p:nvPr>
            </p:nvGraphicFramePr>
            <p:xfrm>
              <a:off x="1275128" y="1226814"/>
              <a:ext cx="4080808" cy="484741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080808" cy="484741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1668940" ay="49748" az="2624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5617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Computador tudo em um">
                <a:extLst>
                  <a:ext uri="{FF2B5EF4-FFF2-40B4-BE49-F238E27FC236}">
                    <a16:creationId xmlns:a16="http://schemas.microsoft.com/office/drawing/2014/main" id="{AAC5F10C-EC61-AC75-9169-A0F9D11D9A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5128" y="1226814"/>
                <a:ext cx="4080808" cy="4847419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Imagem 8">
            <a:extLst>
              <a:ext uri="{FF2B5EF4-FFF2-40B4-BE49-F238E27FC236}">
                <a16:creationId xmlns:a16="http://schemas.microsoft.com/office/drawing/2014/main" id="{ACA217FE-2B7C-B2E5-B3DA-5AF4ED2130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1942" y="1955948"/>
            <a:ext cx="458354" cy="173714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942" y="1822776"/>
            <a:ext cx="3328881" cy="215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063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084512" y="-355626"/>
            <a:ext cx="8001000" cy="2971801"/>
          </a:xfrm>
        </p:spPr>
        <p:txBody>
          <a:bodyPr/>
          <a:lstStyle/>
          <a:p>
            <a:r>
              <a:rPr lang="pt-BR" dirty="0" smtClean="0"/>
              <a:t>Funcionalidades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084512" y="4360285"/>
            <a:ext cx="6400800" cy="1947333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72" y="1545238"/>
            <a:ext cx="2722154" cy="245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734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Tecnologias utilizadas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094" y="2262370"/>
            <a:ext cx="1086225" cy="608286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864" y="4706545"/>
            <a:ext cx="1543532" cy="50985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E29CC4C-93B4-1881-62AF-7E2EB6AC9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0708" y="4559040"/>
            <a:ext cx="2146848" cy="58596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830" y="1899248"/>
            <a:ext cx="1905000" cy="129540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583" y="1809969"/>
            <a:ext cx="1771650" cy="1771650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4049" y="1873521"/>
            <a:ext cx="16891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466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388" y="1005311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Agradecemos pela atenção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3" name="Modelo 3D 2" descr="Emoji Com Polegar Para Cima">
                <a:extLst>
                  <a:ext uri="{FF2B5EF4-FFF2-40B4-BE49-F238E27FC236}">
                    <a16:creationId xmlns:a16="http://schemas.microsoft.com/office/drawing/2014/main" id="{0702D0D4-7279-A6FD-9152-336CB1E0CC3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12588101"/>
                  </p:ext>
                </p:extLst>
              </p:nvPr>
            </p:nvGraphicFramePr>
            <p:xfrm>
              <a:off x="4911432" y="3056347"/>
              <a:ext cx="2369136" cy="263554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369136" cy="2635545"/>
                    </a:xfrm>
                    <a:prstGeom prst="rect">
                      <a:avLst/>
                    </a:prstGeom>
                  </am3d:spPr>
                  <am3d:camera>
                    <am3d:pos x="0" y="0" z="663080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511" d="1000000"/>
                    <am3d:preTrans dx="-824025" dy="-17929067" dz="-2192431"/>
                    <am3d:scale>
                      <am3d:sx n="1000000" d="1000000"/>
                      <am3d:sy n="1000000" d="1000000"/>
                      <am3d:sz n="1000000" d="1000000"/>
                    </am3d:scale>
                    <am3d:rot ax="684335" ay="2262070" az="42198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7011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 descr="Emoji Com Polegar Para Cima">
                <a:extLst>
                  <a:ext uri="{FF2B5EF4-FFF2-40B4-BE49-F238E27FC236}">
                    <a16:creationId xmlns:a16="http://schemas.microsoft.com/office/drawing/2014/main" id="{0702D0D4-7279-A6FD-9152-336CB1E0CC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11432" y="3056347"/>
                <a:ext cx="2369136" cy="263554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3603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993" y="570710"/>
            <a:ext cx="8534400" cy="1507067"/>
          </a:xfrm>
        </p:spPr>
        <p:txBody>
          <a:bodyPr>
            <a:normAutofit/>
          </a:bodyPr>
          <a:lstStyle/>
          <a:p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Equipe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A71CDF-91A8-15E7-B833-CCB93A09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993" y="2388697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Luiz </a:t>
            </a:r>
            <a:r>
              <a:rPr lang="pt-BR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Antônio Machado Cardoso</a:t>
            </a:r>
          </a:p>
          <a:p>
            <a:pPr marL="0" indent="0">
              <a:buNone/>
            </a:pPr>
            <a:r>
              <a:rPr lang="pt-BR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Maximiliano Vargas</a:t>
            </a:r>
          </a:p>
          <a:p>
            <a:pPr marL="0" indent="0">
              <a:buNone/>
            </a:pP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Nicolas Cunha Bitencourt</a:t>
            </a:r>
          </a:p>
          <a:p>
            <a:pPr marL="0" indent="0">
              <a:buNone/>
            </a:pP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Rodrigo </a:t>
            </a:r>
            <a:r>
              <a:rPr lang="pt-BR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Pinto Monteiro de </a:t>
            </a: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Almeida</a:t>
            </a:r>
          </a:p>
          <a:p>
            <a:pPr marL="0" indent="0">
              <a:buNone/>
            </a:pP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Kalven</a:t>
            </a:r>
            <a:r>
              <a:rPr lang="pt-BR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 </a:t>
            </a:r>
            <a:r>
              <a:rPr lang="pt-BR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Matzembacher De Moraes</a:t>
            </a:r>
            <a:endParaRPr lang="pt-BR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pic>
        <p:nvPicPr>
          <p:cNvPr id="9" name="Modelo 3D 8" descr="Ícone masculino">
            <a:extLst>
              <a:ext uri="{FF2B5EF4-FFF2-40B4-BE49-F238E27FC236}">
                <a16:creationId xmlns:a16="http://schemas.microsoft.com/office/drawing/2014/main" id="{CECDEC53-390C-AD74-983D-49C639F3FDC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403929" y="3825424"/>
            <a:ext cx="541819" cy="1672985"/>
          </a:xfrm>
          <a:prstGeom prst="rect">
            <a:avLst/>
          </a:prstGeom>
        </p:spPr>
      </p:pic>
      <p:pic>
        <p:nvPicPr>
          <p:cNvPr id="10" name="Modelo 3D 9" descr="Ícone masculino">
            <a:extLst>
              <a:ext uri="{FF2B5EF4-FFF2-40B4-BE49-F238E27FC236}">
                <a16:creationId xmlns:a16="http://schemas.microsoft.com/office/drawing/2014/main" id="{05A06F5C-F4B1-B4D5-C334-5DBF868DEEF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26953" y="3924989"/>
            <a:ext cx="541854" cy="1677984"/>
          </a:xfrm>
          <a:prstGeom prst="rect">
            <a:avLst/>
          </a:prstGeom>
        </p:spPr>
      </p:pic>
      <p:pic>
        <p:nvPicPr>
          <p:cNvPr id="11" name="Modelo 3D 10" descr="Ícone masculino">
            <a:extLst>
              <a:ext uri="{FF2B5EF4-FFF2-40B4-BE49-F238E27FC236}">
                <a16:creationId xmlns:a16="http://schemas.microsoft.com/office/drawing/2014/main" id="{A35BCCCE-ED52-CDC0-3772-6CB6D3100EC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14902" y="3932241"/>
            <a:ext cx="636916" cy="1662002"/>
          </a:xfrm>
          <a:prstGeom prst="rect">
            <a:avLst/>
          </a:prstGeom>
        </p:spPr>
      </p:pic>
      <p:pic>
        <p:nvPicPr>
          <p:cNvPr id="12" name="Modelo 3D 11" descr="Ícone masculino">
            <a:extLst>
              <a:ext uri="{FF2B5EF4-FFF2-40B4-BE49-F238E27FC236}">
                <a16:creationId xmlns:a16="http://schemas.microsoft.com/office/drawing/2014/main" id="{767E6B9C-FB2B-CB73-7371-CC257CD25A6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9393" y="3985821"/>
            <a:ext cx="598891" cy="1610293"/>
          </a:xfrm>
          <a:prstGeom prst="rect">
            <a:avLst/>
          </a:prstGeom>
        </p:spPr>
      </p:pic>
      <p:pic>
        <p:nvPicPr>
          <p:cNvPr id="13" name="Modelo 3D 12" descr="Ícone masculino">
            <a:extLst>
              <a:ext uri="{FF2B5EF4-FFF2-40B4-BE49-F238E27FC236}">
                <a16:creationId xmlns:a16="http://schemas.microsoft.com/office/drawing/2014/main" id="{BD1D39DA-39CC-3D60-2CD7-B16FCF69AA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085861" y="3959967"/>
            <a:ext cx="712965" cy="160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602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57" y="219075"/>
            <a:ext cx="8534400" cy="1507067"/>
          </a:xfrm>
        </p:spPr>
        <p:txBody>
          <a:bodyPr>
            <a:normAutofit/>
          </a:bodyPr>
          <a:lstStyle/>
          <a:p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O que é a PROTECH 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A71CDF-91A8-15E7-B833-CCB93A09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57" y="2088325"/>
            <a:ext cx="5617011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A </a:t>
            </a:r>
            <a:r>
              <a:rPr lang="pt-BR" sz="2800" dirty="0" err="1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protech</a:t>
            </a:r>
            <a:r>
              <a:rPr lang="pt-BR" sz="2800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 é uma empresa que pensa em prol de sua empresa com alternativas convincentes para o seu dia a dia </a:t>
            </a:r>
            <a:endParaRPr lang="pt-BR" sz="2800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4" name="Modelo 3D 3" descr="Balão de texto">
                <a:extLst>
                  <a:ext uri="{FF2B5EF4-FFF2-40B4-BE49-F238E27FC236}">
                    <a16:creationId xmlns:a16="http://schemas.microsoft.com/office/drawing/2014/main" id="{AAE1A186-50AB-63E1-9D0C-DB84E857149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9003520"/>
                  </p:ext>
                </p:extLst>
              </p:nvPr>
            </p:nvGraphicFramePr>
            <p:xfrm>
              <a:off x="7455446" y="1878898"/>
              <a:ext cx="3675620" cy="274243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675620" cy="2742432"/>
                    </a:xfrm>
                    <a:prstGeom prst="rect">
                      <a:avLst/>
                    </a:prstGeom>
                  </am3d:spPr>
                  <am3d:camera>
                    <am3d:pos x="0" y="0" z="575943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26728" d="1000000"/>
                    <am3d:preTrans dx="-3095123" dy="-1215967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607362" ay="-1251731" az="21828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5516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Balão de texto">
                <a:extLst>
                  <a:ext uri="{FF2B5EF4-FFF2-40B4-BE49-F238E27FC236}">
                    <a16:creationId xmlns:a16="http://schemas.microsoft.com/office/drawing/2014/main" id="{AAE1A186-50AB-63E1-9D0C-DB84E85714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55446" y="1878898"/>
                <a:ext cx="3675620" cy="274243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0587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086" y="516692"/>
            <a:ext cx="8534400" cy="1507067"/>
          </a:xfrm>
        </p:spPr>
        <p:txBody>
          <a:bodyPr>
            <a:normAutofit/>
          </a:bodyPr>
          <a:lstStyle/>
          <a:p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A71CDF-91A8-15E7-B833-CCB93A09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0948" y="2023759"/>
            <a:ext cx="5715117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O Objetivo é trazer conforto e segurança na hora de esquentar seus alimentos</a:t>
            </a:r>
            <a:endParaRPr lang="pt-BR" sz="2800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6" name="Modelo 3D 5" descr="Caixa de seleção marcada">
                <a:extLst>
                  <a:ext uri="{FF2B5EF4-FFF2-40B4-BE49-F238E27FC236}">
                    <a16:creationId xmlns:a16="http://schemas.microsoft.com/office/drawing/2014/main" id="{8AB9551A-B402-8B09-4044-6E2DEB8D5D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2874164"/>
                  </p:ext>
                </p:extLst>
              </p:nvPr>
            </p:nvGraphicFramePr>
            <p:xfrm>
              <a:off x="710443" y="2686860"/>
              <a:ext cx="3225936" cy="251299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25936" cy="2512997"/>
                    </a:xfrm>
                    <a:prstGeom prst="rect">
                      <a:avLst/>
                    </a:prstGeom>
                  </am3d:spPr>
                  <am3d:camera>
                    <am3d:pos x="0" y="0" z="652542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25885" d="1000000"/>
                    <am3d:preTrans dx="-6292458" dy="-15031105" dz="-3897974"/>
                    <am3d:scale>
                      <am3d:sx n="1000000" d="1000000"/>
                      <am3d:sy n="1000000" d="1000000"/>
                      <am3d:sz n="1000000" d="1000000"/>
                    </am3d:scale>
                    <am3d:rot ax="909767" ay="-1045258" az="-25971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3488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Caixa de seleção marcada">
                <a:extLst>
                  <a:ext uri="{FF2B5EF4-FFF2-40B4-BE49-F238E27FC236}">
                    <a16:creationId xmlns:a16="http://schemas.microsoft.com/office/drawing/2014/main" id="{8AB9551A-B402-8B09-4044-6E2DEB8D5D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0443" y="2686860"/>
                <a:ext cx="3225936" cy="251299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1697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974" y="210746"/>
            <a:ext cx="9905998" cy="1478570"/>
          </a:xfrm>
        </p:spPr>
        <p:txBody>
          <a:bodyPr>
            <a:normAutofit/>
          </a:bodyPr>
          <a:lstStyle/>
          <a:p>
            <a:r>
              <a:rPr lang="pt-BR" sz="4000" cap="none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                               Utilidades</a:t>
            </a:r>
            <a:endParaRPr lang="pt-BR" sz="4000" cap="none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7333A26-9F17-8151-5567-20BC721B2385}"/>
              </a:ext>
            </a:extLst>
          </p:cNvPr>
          <p:cNvSpPr txBox="1"/>
          <p:nvPr/>
        </p:nvSpPr>
        <p:spPr>
          <a:xfrm>
            <a:off x="4341772" y="2502945"/>
            <a:ext cx="655297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70510" algn="just">
              <a:lnSpc>
                <a:spcPct val="150000"/>
              </a:lnSpc>
              <a:spcAft>
                <a:spcPts val="800"/>
              </a:spcAft>
            </a:pPr>
            <a:r>
              <a:rPr lang="pt-BR" dirty="0"/>
              <a:t>O presente trabalho trata da análise e desenvolvimento de um sensor para medir a temperatura ideal da água para o cozinhamento através do rabo quente e do relé, o sistema tem como premissa ser um equipamento de baixo custo que no caso seria </a:t>
            </a:r>
            <a:r>
              <a:rPr lang="pt-BR" dirty="0" smtClean="0"/>
              <a:t>essencial</a:t>
            </a:r>
            <a:r>
              <a:rPr lang="pt-BR" dirty="0" smtClean="0"/>
              <a:t>, simples </a:t>
            </a:r>
            <a:r>
              <a:rPr lang="pt-BR" dirty="0"/>
              <a:t>e impactantes. </a:t>
            </a:r>
            <a:endParaRPr lang="pt-BR" sz="2800" dirty="0">
              <a:effectLst/>
              <a:latin typeface="Candara Light" panose="020E0502030303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18" name="Modelo 3D 17" descr="Documento impresso">
                <a:extLst>
                  <a:ext uri="{FF2B5EF4-FFF2-40B4-BE49-F238E27FC236}">
                    <a16:creationId xmlns:a16="http://schemas.microsoft.com/office/drawing/2014/main" id="{24B02FED-BF80-7B9F-B972-E6B394135D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22880271"/>
                  </p:ext>
                </p:extLst>
              </p:nvPr>
            </p:nvGraphicFramePr>
            <p:xfrm>
              <a:off x="1297256" y="1689316"/>
              <a:ext cx="2469403" cy="41131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469403" cy="4113149"/>
                    </a:xfrm>
                    <a:prstGeom prst="rect">
                      <a:avLst/>
                    </a:prstGeom>
                  </am3d:spPr>
                  <am3d:camera>
                    <am3d:pos x="0" y="0" z="564750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805309" d="1000000"/>
                    <am3d:preTrans dx="-1048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60209" ay="1985221" az="30773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7375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Modelo 3D 17" descr="Documento impresso">
                <a:extLst>
                  <a:ext uri="{FF2B5EF4-FFF2-40B4-BE49-F238E27FC236}">
                    <a16:creationId xmlns:a16="http://schemas.microsoft.com/office/drawing/2014/main" id="{24B02FED-BF80-7B9F-B972-E6B394135D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7256" y="1689316"/>
                <a:ext cx="2469403" cy="41131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6234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974" y="210746"/>
            <a:ext cx="9905998" cy="1478570"/>
          </a:xfrm>
        </p:spPr>
        <p:txBody>
          <a:bodyPr>
            <a:normAutofit/>
          </a:bodyPr>
          <a:lstStyle/>
          <a:p>
            <a:r>
              <a:rPr lang="pt-BR" sz="4000" cap="none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									Ideal</a:t>
            </a:r>
            <a:endParaRPr lang="pt-BR" sz="4000" cap="none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77333A26-9F17-8151-5567-20BC721B2385}"/>
              </a:ext>
            </a:extLst>
          </p:cNvPr>
          <p:cNvSpPr txBox="1"/>
          <p:nvPr/>
        </p:nvSpPr>
        <p:spPr>
          <a:xfrm>
            <a:off x="499614" y="1932493"/>
            <a:ext cx="6552972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A ideia do projeto é criar um aparelho, para que a pessoa possa pré-cozinhar carne e outros tipos de alimentos em uma temperatura controlada.</a:t>
            </a:r>
          </a:p>
          <a:p>
            <a:r>
              <a:rPr lang="pt-BR" dirty="0"/>
              <a:t>Um resistor irá aquecer a água, um sensor vai medir a temperatura da água e um atuador irá desligar o resistor quando alcançar a temperatura desejada, caso a temperatura esteja abaixo do esperado ele ligará o resistor de novo para manter a temperatura estável.</a:t>
            </a:r>
          </a:p>
          <a:p>
            <a:pPr indent="270510" algn="just">
              <a:lnSpc>
                <a:spcPct val="150000"/>
              </a:lnSpc>
              <a:spcAft>
                <a:spcPts val="800"/>
              </a:spcAft>
            </a:pPr>
            <a:r>
              <a:rPr lang="pt-BR" sz="2800" dirty="0" smtClean="0">
                <a:effectLst/>
                <a:latin typeface="Candara Light" panose="020E05020303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pt-BR" sz="2800" dirty="0">
              <a:effectLst/>
              <a:latin typeface="Candara Light" panose="020E0502030303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3" name="Modelo 3D 2" descr="Computador tudo em um">
                <a:extLst>
                  <a:ext uri="{FF2B5EF4-FFF2-40B4-BE49-F238E27FC236}">
                    <a16:creationId xmlns:a16="http://schemas.microsoft.com/office/drawing/2014/main" id="{B1F0CDAC-953D-F18F-FE32-0D6B6EEF46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1004200"/>
                  </p:ext>
                </p:extLst>
              </p:nvPr>
            </p:nvGraphicFramePr>
            <p:xfrm>
              <a:off x="7282719" y="1257836"/>
              <a:ext cx="3961421" cy="43423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961421" cy="434232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1409885" ay="-1477863" az="-61623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898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 descr="Computador tudo em um">
                <a:extLst>
                  <a:ext uri="{FF2B5EF4-FFF2-40B4-BE49-F238E27FC236}">
                    <a16:creationId xmlns:a16="http://schemas.microsoft.com/office/drawing/2014/main" id="{B1F0CDAC-953D-F18F-FE32-0D6B6EEF46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2719" y="1257836"/>
                <a:ext cx="3961421" cy="434232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4795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Técnica sous</a:t>
            </a:r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 </a:t>
            </a:r>
            <a:r>
              <a:rPr lang="pt-BR" sz="4000" cap="none" dirty="0" smtClean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vide</a:t>
            </a:r>
            <a:endParaRPr lang="pt-BR" sz="4000" cap="none" dirty="0">
              <a:solidFill>
                <a:schemeClr val="tx1">
                  <a:lumMod val="85000"/>
                </a:schemeClr>
              </a:solidFill>
              <a:latin typeface="Candara Light" panose="020E0502030303020204" pitchFamily="34" charset="0"/>
            </a:endParaRP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C875C78C-EA00-A88E-184F-06E1B72D15B2}"/>
              </a:ext>
            </a:extLst>
          </p:cNvPr>
          <p:cNvSpPr txBox="1"/>
          <p:nvPr/>
        </p:nvSpPr>
        <p:spPr>
          <a:xfrm>
            <a:off x="3631238" y="2255684"/>
            <a:ext cx="453005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latin typeface="Candara Light" panose="020E0502030303020204" pitchFamily="34" charset="0"/>
              </a:rPr>
              <a:t>No geral o sous vide é uma técnica interessante para cozinhar alimentos com precisão e obter resultados consistente, mas requer algum investimento em equipamentos e aprendizado para dominar suas técnicas.</a:t>
            </a:r>
            <a:endParaRPr lang="pt-BR" sz="2800" dirty="0">
              <a:latin typeface="Candara Light" panose="020E0502030303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739" y="2490513"/>
            <a:ext cx="3157104" cy="176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87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BC33-E7A6-FEA5-0C65-6FC0EA689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44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000" cap="none" dirty="0">
                <a:solidFill>
                  <a:schemeClr val="tx1">
                    <a:lumMod val="85000"/>
                  </a:schemeClr>
                </a:solidFill>
                <a:latin typeface="Candara Light" panose="020E0502030303020204" pitchFamily="34" charset="0"/>
              </a:rPr>
              <a:t>Funcionalidades</a:t>
            </a:r>
          </a:p>
        </p:txBody>
      </p:sp>
      <p:pic>
        <p:nvPicPr>
          <p:cNvPr id="7" name="Imagem 6" descr="Desenho de bandeira&#10;&#10;Descrição gerada automaticamente">
            <a:extLst>
              <a:ext uri="{FF2B5EF4-FFF2-40B4-BE49-F238E27FC236}">
                <a16:creationId xmlns:a16="http://schemas.microsoft.com/office/drawing/2014/main" id="{B1970B67-9C78-DF05-5554-33222E2DE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4" y="219075"/>
            <a:ext cx="1042857" cy="39944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5A12356-BF0B-2106-515A-99E949253D85}"/>
              </a:ext>
            </a:extLst>
          </p:cNvPr>
          <p:cNvSpPr txBox="1"/>
          <p:nvPr/>
        </p:nvSpPr>
        <p:spPr>
          <a:xfrm>
            <a:off x="1467086" y="1699965"/>
            <a:ext cx="22482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u="sng" dirty="0" smtClean="0">
                <a:latin typeface="Candara Light" panose="020E0502030303020204" pitchFamily="34" charset="0"/>
              </a:rPr>
              <a:t>Troca entre dispositivo e rede </a:t>
            </a:r>
            <a:endParaRPr lang="pt-BR" sz="3200" u="sng" dirty="0">
              <a:latin typeface="Candara Light" panose="020E0502030303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C8F263F-5D1D-2ABF-2CDD-C30E50CCCA50}"/>
              </a:ext>
            </a:extLst>
          </p:cNvPr>
          <p:cNvSpPr txBox="1"/>
          <p:nvPr/>
        </p:nvSpPr>
        <p:spPr>
          <a:xfrm>
            <a:off x="1073791" y="3632433"/>
            <a:ext cx="39428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Candara Light" panose="020E0502030303020204" pitchFamily="34" charset="0"/>
              </a:rPr>
              <a:t>Tela destinada </a:t>
            </a:r>
            <a:r>
              <a:rPr lang="pt-BR" sz="2800" dirty="0" smtClean="0">
                <a:latin typeface="Candara Light" panose="020E0502030303020204" pitchFamily="34" charset="0"/>
              </a:rPr>
              <a:t>ao dispositivo enviar e receber os dados</a:t>
            </a:r>
            <a:endParaRPr lang="pt-BR" sz="2800" dirty="0">
              <a:latin typeface="Candara Light" panose="020E0502030303020204" pitchFamily="34" charset="0"/>
            </a:endParaRP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3" name="Modelo 3D 2" descr="Computador tudo em um">
                <a:extLst>
                  <a:ext uri="{FF2B5EF4-FFF2-40B4-BE49-F238E27FC236}">
                    <a16:creationId xmlns:a16="http://schemas.microsoft.com/office/drawing/2014/main" id="{A608B597-E7C8-ECF1-53A0-84CFCD3DF5B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19383670"/>
                  </p:ext>
                </p:extLst>
              </p:nvPr>
            </p:nvGraphicFramePr>
            <p:xfrm>
              <a:off x="6438853" y="1692594"/>
              <a:ext cx="3571566" cy="419632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71566" cy="4196324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1518812" ay="33886" az="1601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7049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Modelo 3D 2" descr="Computador tudo em um">
                <a:extLst>
                  <a:ext uri="{FF2B5EF4-FFF2-40B4-BE49-F238E27FC236}">
                    <a16:creationId xmlns:a16="http://schemas.microsoft.com/office/drawing/2014/main" id="{A608B597-E7C8-ECF1-53A0-84CFCD3DF5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38853" y="1692594"/>
                <a:ext cx="3571566" cy="4196324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Imagem 9" descr="Desenho de bandeira&#10;&#10;Descrição gerada automaticamente">
            <a:extLst>
              <a:ext uri="{FF2B5EF4-FFF2-40B4-BE49-F238E27FC236}">
                <a16:creationId xmlns:a16="http://schemas.microsoft.com/office/drawing/2014/main" id="{7E4BF92C-C230-E937-2CCB-FF011A97C75F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378" y="2370577"/>
            <a:ext cx="298198" cy="114218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0" y="1937687"/>
            <a:ext cx="3226526" cy="236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717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197634" y="822960"/>
            <a:ext cx="2194559" cy="822960"/>
          </a:xfrm>
        </p:spPr>
        <p:txBody>
          <a:bodyPr/>
          <a:lstStyle/>
          <a:p>
            <a:r>
              <a:rPr lang="pt-BR" dirty="0" smtClean="0"/>
              <a:t>ESP 32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970212" y="359229"/>
            <a:ext cx="4762999" cy="1286691"/>
          </a:xfrm>
        </p:spPr>
        <p:txBody>
          <a:bodyPr/>
          <a:lstStyle/>
          <a:p>
            <a:r>
              <a:rPr lang="pt-BR" sz="4000" dirty="0" smtClean="0">
                <a:latin typeface="Candara Light" panose="020E0502030303020204" pitchFamily="34" charset="0"/>
              </a:rPr>
              <a:t>Funcionalidade</a:t>
            </a:r>
          </a:p>
          <a:p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00" y="1645920"/>
            <a:ext cx="2404912" cy="3749040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 flipH="1">
            <a:off x="6622867" y="1750421"/>
            <a:ext cx="3762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u="sng" dirty="0">
                <a:latin typeface="Candara Light" panose="020E0502030303020204" pitchFamily="34" charset="0"/>
              </a:rPr>
              <a:t>Instrumento responsável pelo </a:t>
            </a:r>
            <a:r>
              <a:rPr lang="pt-BR" u="sng" dirty="0" smtClean="0">
                <a:latin typeface="Candara Light" panose="020E0502030303020204" pitchFamily="34" charset="0"/>
              </a:rPr>
              <a:t>funcionamento geral do projeto </a:t>
            </a:r>
            <a:endParaRPr lang="pt-BR" u="sng" dirty="0">
              <a:latin typeface="Candara Light" panose="020E0502030303020204" pitchFamily="34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4288970" y="305877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srgbClr val="374151"/>
                </a:solidFill>
                <a:latin typeface="+mj-lt"/>
              </a:rPr>
              <a:t>Conectividade Wi-Fi: O ESP32 suporta conexão Wi-Fi, permitindo a comunicação sem fio com outros dispositivos e acesso à Internet.</a:t>
            </a:r>
            <a:endParaRPr lang="pt-BR" b="0" i="0" dirty="0">
              <a:solidFill>
                <a:srgbClr val="374151"/>
              </a:solidFill>
              <a:effectLst/>
              <a:latin typeface="+mj-lt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3951513" y="4459462"/>
            <a:ext cx="72760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GPIOs</a:t>
            </a:r>
            <a:r>
              <a:rPr lang="pt-BR" dirty="0"/>
              <a:t> e Periféricos: O ESP32 oferece um grande número de pinos GPIO (Entrada/Saída de Propósito Geral) que podem ser usados para se conectar a uma variedade de sensores, atuadores e outros dispositivos externos. Além disso, ele também possui uma ampla gama de periféricos, como UART, SPI, I2C, ADC, PWM, entre outros.</a:t>
            </a:r>
          </a:p>
          <a:p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73986854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1621</TotalTime>
  <Words>390</Words>
  <Application>Microsoft Office PowerPoint</Application>
  <PresentationFormat>Widescreen</PresentationFormat>
  <Paragraphs>37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BatangChe</vt:lpstr>
      <vt:lpstr>Candara Light</vt:lpstr>
      <vt:lpstr>Century Gothic</vt:lpstr>
      <vt:lpstr>Times New Roman</vt:lpstr>
      <vt:lpstr>Wingdings 3</vt:lpstr>
      <vt:lpstr>Fatia</vt:lpstr>
      <vt:lpstr>Curso Técnico de Desenvolvimento de Sistemas</vt:lpstr>
      <vt:lpstr>Equipe</vt:lpstr>
      <vt:lpstr>O que é a PROTECH ?</vt:lpstr>
      <vt:lpstr>Objetivo</vt:lpstr>
      <vt:lpstr>                               Utilidades</vt:lpstr>
      <vt:lpstr>         Ideal</vt:lpstr>
      <vt:lpstr>Técnica sous vide</vt:lpstr>
      <vt:lpstr>Funcionalidades</vt:lpstr>
      <vt:lpstr>ESP 32 </vt:lpstr>
      <vt:lpstr>Funcionalidades</vt:lpstr>
      <vt:lpstr>Funcionalidades</vt:lpstr>
      <vt:lpstr>Funcionalidades</vt:lpstr>
      <vt:lpstr>Tecnologias utilizadas</vt:lpstr>
      <vt:lpstr>Agradecemos pela atenção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Curso Técnico de Desenvolvimento de Sistemas</dc:title>
  <dc:creator>rodrigocorddeiroo@outlook.com</dc:creator>
  <cp:lastModifiedBy>LUIZ ANTÔNIO MACHADO CARDOSO</cp:lastModifiedBy>
  <cp:revision>36</cp:revision>
  <dcterms:created xsi:type="dcterms:W3CDTF">2022-06-21T21:50:17Z</dcterms:created>
  <dcterms:modified xsi:type="dcterms:W3CDTF">2023-06-07T00:11:11Z</dcterms:modified>
</cp:coreProperties>
</file>

<file path=docProps/thumbnail.jpeg>
</file>